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sldIdLst>
    <p:sldId id="256" r:id="rId2"/>
    <p:sldId id="262" r:id="rId3"/>
    <p:sldId id="257" r:id="rId4"/>
    <p:sldId id="258" r:id="rId5"/>
    <p:sldId id="259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>
        <p:scale>
          <a:sx n="70" d="100"/>
          <a:sy n="70" d="100"/>
        </p:scale>
        <p:origin x="66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50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3EB04E-0578-4D14-B12C-BBE8B5201AC4}" type="datetimeFigureOut">
              <a:rPr lang="en-US" smtClean="0"/>
              <a:t>4/25/2019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E98804-C8FF-4973-AB39-EFAEE8F487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48315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3EB04E-0578-4D14-B12C-BBE8B5201AC4}" type="datetimeFigureOut">
              <a:rPr lang="en-US" smtClean="0"/>
              <a:t>4/25/2019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E98804-C8FF-4973-AB39-EFAEE8F487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88645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3EB04E-0578-4D14-B12C-BBE8B5201AC4}" type="datetimeFigureOut">
              <a:rPr lang="en-US" smtClean="0"/>
              <a:t>4/25/2019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E98804-C8FF-4973-AB39-EFAEE8F487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13148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3EB04E-0578-4D14-B12C-BBE8B5201AC4}" type="datetimeFigureOut">
              <a:rPr lang="en-US" smtClean="0"/>
              <a:t>4/25/2019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E98804-C8FF-4973-AB39-EFAEE8F487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56981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3EB04E-0578-4D14-B12C-BBE8B5201AC4}" type="datetimeFigureOut">
              <a:rPr lang="en-US" smtClean="0"/>
              <a:t>4/25/2019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E98804-C8FF-4973-AB39-EFAEE8F487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5549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3EB04E-0578-4D14-B12C-BBE8B5201AC4}" type="datetimeFigureOut">
              <a:rPr lang="en-US" smtClean="0"/>
              <a:t>4/25/2019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E98804-C8FF-4973-AB39-EFAEE8F487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8135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3EB04E-0578-4D14-B12C-BBE8B5201AC4}" type="datetimeFigureOut">
              <a:rPr lang="en-US" smtClean="0"/>
              <a:t>4/25/2019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E98804-C8FF-4973-AB39-EFAEE8F487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94536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3EB04E-0578-4D14-B12C-BBE8B5201AC4}" type="datetimeFigureOut">
              <a:rPr lang="en-US" smtClean="0"/>
              <a:t>4/25/2019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E98804-C8FF-4973-AB39-EFAEE8F487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42178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3EB04E-0578-4D14-B12C-BBE8B5201AC4}" type="datetimeFigureOut">
              <a:rPr lang="en-US" smtClean="0"/>
              <a:t>4/25/2019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E98804-C8FF-4973-AB39-EFAEE8F487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1880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3EB04E-0578-4D14-B12C-BBE8B5201AC4}" type="datetimeFigureOut">
              <a:rPr lang="en-US" smtClean="0"/>
              <a:t>4/25/2019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E98804-C8FF-4973-AB39-EFAEE8F487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81875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3EB04E-0578-4D14-B12C-BBE8B5201AC4}" type="datetimeFigureOut">
              <a:rPr lang="en-US" smtClean="0"/>
              <a:t>4/25/2019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E98804-C8FF-4973-AB39-EFAEE8F48716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43753341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3EB04E-0578-4D14-B12C-BBE8B5201AC4}" type="datetimeFigureOut">
              <a:rPr lang="en-US" smtClean="0"/>
              <a:t>4/25/2019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E98804-C8FF-4973-AB39-EFAEE8F487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96311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3EB04E-0578-4D14-B12C-BBE8B5201AC4}" type="datetimeFigureOut">
              <a:rPr lang="en-US" smtClean="0"/>
              <a:t>4/25/2019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E98804-C8FF-4973-AB39-EFAEE8F48716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87719676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3EB04E-0578-4D14-B12C-BBE8B5201AC4}" type="datetimeFigureOut">
              <a:rPr lang="en-US" smtClean="0"/>
              <a:t>4/25/2019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E98804-C8FF-4973-AB39-EFAEE8F487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365359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3EB04E-0578-4D14-B12C-BBE8B5201AC4}" type="datetimeFigureOut">
              <a:rPr lang="en-US" smtClean="0"/>
              <a:t>4/25/2019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E98804-C8FF-4973-AB39-EFAEE8F487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237492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3EB04E-0578-4D14-B12C-BBE8B5201AC4}" type="datetimeFigureOut">
              <a:rPr lang="en-US" smtClean="0"/>
              <a:t>4/25/2019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E98804-C8FF-4973-AB39-EFAEE8F487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49749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50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3EB04E-0578-4D14-B12C-BBE8B5201AC4}" type="datetimeFigureOut">
              <a:rPr lang="en-US" smtClean="0"/>
              <a:t>4/25/2019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1BE98804-C8FF-4973-AB39-EFAEE8F487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23179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962B72-6A13-45BA-81CB-114E8D64255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Relationship Problems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1E9F21B-C138-467E-84FF-66B6C6B99E6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21097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Image result for marriage problems">
            <a:extLst>
              <a:ext uri="{FF2B5EF4-FFF2-40B4-BE49-F238E27FC236}">
                <a16:creationId xmlns:a16="http://schemas.microsoft.com/office/drawing/2014/main" id="{0C0FA8C4-BAF5-4845-9416-11B6B8E8D6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4210" y="382137"/>
            <a:ext cx="8106770" cy="60800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608929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9F71D6-555F-42FB-B6AB-BF75212D77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Introduction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55B1F8-D396-44F2-8E0E-A8A77EA6F1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This article is based on relationship challenges/problems. 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Many people are just enduring being in unhappy marriages. 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article is based on the answers that my partner gave during the interview. 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questions can be used as a checklist to detect problems in other marriages. 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Being honest and truthful is not enough in marriage, but also talking to each other is very important. </a:t>
            </a: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19901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579B17-E8CB-4434-AB42-9EBEDA7123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Relationship Problems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6F3DAE-1AA6-44F0-850A-94DF1BE487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 per the answers that may interviewee gave, some of the challenges in marriages include the following; 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Not having time to reflect on their relationship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Unhappy relationships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Without reaching out on someone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Not knowing what your partner does for living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Having no friend</a:t>
            </a:r>
          </a:p>
          <a:p>
            <a:pPr marL="0" indent="0">
              <a:buNone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55174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494B24-023B-4D9E-A84F-8A61E969D3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7E32F8-72E0-4739-BFBB-8569133F23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conclusion, there is need to have a happy marriage. 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following practices can be used to make happy marriage relationship;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Being thankful to each other for even the little things.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 honest to each other.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Boost relationships outside your marriage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Relish the silence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 kind to one another</a:t>
            </a:r>
          </a:p>
        </p:txBody>
      </p:sp>
    </p:spTree>
    <p:extLst>
      <p:ext uri="{BB962C8B-B14F-4D97-AF65-F5344CB8AC3E}">
        <p14:creationId xmlns:p14="http://schemas.microsoft.com/office/powerpoint/2010/main" val="1073875879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F496CB"/>
      </a:accent1>
      <a:accent2>
        <a:srgbClr val="BC356F"/>
      </a:accent2>
      <a:accent3>
        <a:srgbClr val="E65331"/>
      </a:accent3>
      <a:accent4>
        <a:srgbClr val="F27E19"/>
      </a:accent4>
      <a:accent5>
        <a:srgbClr val="F2AC19"/>
      </a:accent5>
      <a:accent6>
        <a:srgbClr val="BC80E0"/>
      </a:accent6>
      <a:hlink>
        <a:srgbClr val="EF5285"/>
      </a:hlink>
      <a:folHlink>
        <a:srgbClr val="F77F90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23659B44-6E34-4CE8-8F0D-387DA799682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15</TotalTime>
  <Words>175</Words>
  <Application>Microsoft Office PowerPoint</Application>
  <PresentationFormat>Widescreen</PresentationFormat>
  <Paragraphs>22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1" baseType="lpstr">
      <vt:lpstr>Arial</vt:lpstr>
      <vt:lpstr>Times New Roman</vt:lpstr>
      <vt:lpstr>Trebuchet MS</vt:lpstr>
      <vt:lpstr>Wingdings</vt:lpstr>
      <vt:lpstr>Wingdings 3</vt:lpstr>
      <vt:lpstr>Facet</vt:lpstr>
      <vt:lpstr>Relationship Problems</vt:lpstr>
      <vt:lpstr>PowerPoint Presentation</vt:lpstr>
      <vt:lpstr>Introduction</vt:lpstr>
      <vt:lpstr>Relationship Problems</vt:lpstr>
      <vt:lpstr>Conclusion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Relationship Problems</dc:title>
  <dc:creator>Pavilion</dc:creator>
  <cp:lastModifiedBy>Pavilion</cp:lastModifiedBy>
  <cp:revision>3</cp:revision>
  <dcterms:created xsi:type="dcterms:W3CDTF">2019-04-25T09:06:42Z</dcterms:created>
  <dcterms:modified xsi:type="dcterms:W3CDTF">2019-04-25T09:21:53Z</dcterms:modified>
</cp:coreProperties>
</file>